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Calibri" pitchFamily="34" charset="0"/>
      <p:regular r:id="rId10"/>
      <p:bold r:id="rId11"/>
      <p:italic r:id="rId12"/>
      <p:boldItalic r:id="rId13"/>
    </p:embeddedFont>
    <p:embeddedFont>
      <p:font typeface="Tahoma" pitchFamily="34" charset="0"/>
      <p:regular r:id="rId14"/>
      <p:bold r:id="rId15"/>
    </p:embeddedFont>
    <p:embeddedFont>
      <p:font typeface="EB Garamond Medium" charset="0"/>
      <p:regular r:id="rId16"/>
      <p:bold r:id="rId17"/>
      <p:italic r:id="rId18"/>
      <p:boldItalic r:id="rId19"/>
    </p:embeddedFont>
    <p:embeddedFont>
      <p:font typeface="EB Garamond" charset="0"/>
      <p:regular r:id="rId20"/>
      <p:bold r:id="rId21"/>
      <p:italic r:id="rId22"/>
      <p:boldItalic r:id="rId23"/>
    </p:embeddedFont>
    <p:embeddedFont>
      <p:font typeface="Public Sans" charset="0"/>
      <p:regular r:id="rId24"/>
    </p:embeddedFont>
    <p:embeddedFont>
      <p:font typeface="EB Garamond SemiBold" charset="0"/>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xmlns="">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228"/>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extLst>
      <p:ext uri="{BB962C8B-B14F-4D97-AF65-F5344CB8AC3E}">
        <p14:creationId xmlns:p14="http://schemas.microsoft.com/office/powerpoint/2010/main" val="15034463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p>
          <a:p>
            <a:endParaRPr lang="en-IN" dirty="0"/>
          </a:p>
          <a:p>
            <a:r>
              <a:rPr lang="en-IN" dirty="0"/>
              <a:t>   Task-2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3"/>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3"/>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3"/>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p>
          <a:p>
            <a:pPr marL="0" indent="0">
              <a:buFont typeface="Arial" panose="020B0604020202020204" pitchFamily="34" charset="0"/>
              <a:buNone/>
            </a:pPr>
            <a:r>
              <a:rPr lang="en-IN" sz="1050" dirty="0"/>
              <a:t>.</a:t>
            </a:r>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p>
        </p:txBody>
      </p:sp>
      <p:sp>
        <p:nvSpPr>
          <p:cNvPr id="4" name="Google Shape;1880;p212"/>
          <p:cNvSpPr txBox="1">
            <a:spLocks/>
          </p:cNvSpPr>
          <p:nvPr/>
        </p:nvSpPr>
        <p:spPr>
          <a:xfrm>
            <a:off x="4153291" y="1853848"/>
            <a:ext cx="2722200" cy="477013"/>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r>
              <a:rPr lang="en-AU" sz="900" i="0" dirty="0" smtClean="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https://github.com/nusrat160nj/NMproject23.git</a:t>
            </a:r>
          </a:p>
          <a:p>
            <a:pPr marL="0" indent="0"/>
            <a:endParaRPr lang="en-AU"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
        <p:nvSpPr>
          <p:cNvPr id="5" name="TextBox 4"/>
          <p:cNvSpPr txBox="1"/>
          <p:nvPr/>
        </p:nvSpPr>
        <p:spPr>
          <a:xfrm>
            <a:off x="4175449" y="2086609"/>
            <a:ext cx="2761861"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https://github.com/Sowms02/Naan-Mudhalvan</a:t>
            </a:r>
          </a:p>
        </p:txBody>
      </p:sp>
      <p:sp>
        <p:nvSpPr>
          <p:cNvPr id="6" name="TextBox 5"/>
          <p:cNvSpPr txBox="1"/>
          <p:nvPr/>
        </p:nvSpPr>
        <p:spPr>
          <a:xfrm>
            <a:off x="4091473" y="2471195"/>
            <a:ext cx="2845837" cy="23083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https://github.com/Yagavi17/-Naan-mudhalvan-2023</a:t>
            </a:r>
          </a:p>
        </p:txBody>
      </p:sp>
      <p:sp>
        <p:nvSpPr>
          <p:cNvPr id="7" name="Text Placeholder 6"/>
          <p:cNvSpPr txBox="1">
            <a:spLocks noGrp="1"/>
          </p:cNvSpPr>
          <p:nvPr>
            <p:ph type="body" idx="2"/>
          </p:nvPr>
        </p:nvSpPr>
        <p:spPr>
          <a:xfrm>
            <a:off x="3702777" y="2283607"/>
            <a:ext cx="3527587" cy="230792"/>
          </a:xfrm>
          <a:prstGeom prst="rect">
            <a:avLst/>
          </a:prstGeom>
          <a:noFill/>
        </p:spPr>
        <p:txBody>
          <a:bodyPr wrap="square" rtlCol="0">
            <a:spAutoFit/>
          </a:bodyPr>
          <a:lstStyle/>
          <a:p>
            <a:r>
              <a:rPr lang="en-IN" sz="900" b="1" dirty="0">
                <a:solidFill>
                  <a:schemeClr val="bg2"/>
                </a:solidFill>
                <a:latin typeface="Times New Roman" pitchFamily="18" charset="0"/>
                <a:cs typeface="Times New Roman" pitchFamily="18" charset="0"/>
              </a:rPr>
              <a:t>https://github.com/RishmaRamesh/Naan-Mudhalvan-2023</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532</Words>
  <Application>Microsoft Office PowerPoint</Application>
  <PresentationFormat>On-screen Show (16:9)</PresentationFormat>
  <Paragraphs>73</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Tahoma</vt:lpstr>
      <vt:lpstr>EB Garamond Medium</vt:lpstr>
      <vt:lpstr>EB Garamond</vt:lpstr>
      <vt:lpstr>Noto Sans Symbols</vt:lpstr>
      <vt:lpstr>Public Sans</vt:lpstr>
      <vt:lpstr>EB Garamond SemiBold</vt:lpstr>
      <vt:lpstr>Times New Roman</vt:lpstr>
      <vt:lpstr>Simple Light</vt:lpstr>
      <vt:lpstr>PowerPoint Presentation</vt:lpstr>
      <vt:lpstr>ASTROLOGY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student</cp:lastModifiedBy>
  <cp:revision>6</cp:revision>
  <dcterms:created xsi:type="dcterms:W3CDTF">2020-08-13T11:21:00Z</dcterms:created>
  <dcterms:modified xsi:type="dcterms:W3CDTF">2023-10-31T07:28:23Z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BA1487926BE643C6BADCFC7722DD95C4_13</vt:lpwstr>
  </property>
  <property fmtid="{D5CDD505-2E9C-101B-9397-08002B2CF9AE}" pid="3" name="KSOProductBuildVer">
    <vt:lpwstr>1033-12.2.0.13266</vt:lpwstr>
  </property>
</Properties>
</file>